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513" r:id="rId3"/>
    <p:sldId id="453" r:id="rId4"/>
    <p:sldId id="379" r:id="rId5"/>
    <p:sldId id="429" r:id="rId6"/>
    <p:sldId id="427" r:id="rId7"/>
    <p:sldId id="546" r:id="rId8"/>
    <p:sldId id="520" r:id="rId9"/>
    <p:sldId id="409" r:id="rId10"/>
    <p:sldId id="519" r:id="rId11"/>
    <p:sldId id="522" r:id="rId12"/>
    <p:sldId id="521" r:id="rId13"/>
    <p:sldId id="523" r:id="rId14"/>
    <p:sldId id="507" r:id="rId15"/>
    <p:sldId id="524" r:id="rId16"/>
    <p:sldId id="495" r:id="rId17"/>
    <p:sldId id="471" r:id="rId18"/>
    <p:sldId id="499" r:id="rId19"/>
    <p:sldId id="516" r:id="rId20"/>
    <p:sldId id="539" r:id="rId21"/>
    <p:sldId id="541" r:id="rId22"/>
    <p:sldId id="540" r:id="rId23"/>
    <p:sldId id="538" r:id="rId24"/>
    <p:sldId id="542" r:id="rId25"/>
    <p:sldId id="543" r:id="rId26"/>
    <p:sldId id="544" r:id="rId27"/>
    <p:sldId id="545" r:id="rId28"/>
    <p:sldId id="537" r:id="rId29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1DE"/>
    <a:srgbClr val="BDEEFF"/>
    <a:srgbClr val="F8EDEC"/>
    <a:srgbClr val="00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65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32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1473B-D237-4201-948B-9F17A10A6AB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78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4BAF4-3010-E5DD-665C-BA567B701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DF0AE2F-735F-D112-2A11-31CA9E3F0B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F9D8B42-3BAD-8D50-8773-B6124719A0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B3DB22E-48EF-C8FA-E58E-123A60EA2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3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1CE60-6051-3ED8-F0A9-37531458C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2095D33-9764-808E-D373-EDEDEFE953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672A08D-4ABE-B79B-B7F7-562EC7808C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CDD9BF4-AE4B-1683-D378-25800EEC7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7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EC6FA-960D-815A-14CA-1FF8CE193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29B90064-E9EF-E045-3613-CAF32C0564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DF92D4F-4CCE-7E55-C60D-22F2ADB8A4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318AD73-833F-E599-41CC-5A5653AEF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838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1EC30-39AD-E795-A9B2-7A39A95E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C783169-A6FE-0A4E-0C53-F7314BD878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0315062-1221-0F3C-0F47-FF5D5932CA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8AA08CE5-946D-2838-087A-D5C612648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032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A0BBC-48C8-603A-B947-76BE59A1D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0550FD0-117E-4E38-802E-55CD53330A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2A34553-143B-5D54-26E2-EDC2D088A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B9FB2A6-2130-59A4-8418-945CF4271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857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E17CB-E6CE-AB06-65FA-C43B4DB2F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5EF0337-6BFE-4399-2691-7C769D3102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3507607-7912-67D2-E260-41265CDB80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9826641-9AFC-1AA4-4E27-FEA010828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25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A7AD9-8274-1D36-3158-07D06B71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6599B5D-5392-A441-ACD9-E0DCB6E5F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83D8801-147E-CF6D-D1E1-7FD5735BAE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6065AD3-F204-18C7-E6CE-E0D5F66F8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D5702-74A0-4A5A-12C4-C36977E9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2F45782-5729-687C-B495-2E1D64E272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1907DC6-FE51-02B8-DAA4-413E18F034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034AD96-D924-FD90-94D6-D566B627E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487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E41A9-EE44-D630-7794-1C08A23A6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C40C129-9164-1788-D131-6C4D89DAD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95C86F9-95DE-8E9B-EE7B-BE275A6954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1B71688-3C38-3C94-E1E4-CD4004870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895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0C099-D47B-5999-BE5C-3C7ACF158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755C4C8-057D-F7CA-57F3-941343B42E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7EC5E8C-8129-F1A9-2D97-29979F7CC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127BB11-7896-D6BC-B38A-B9EC463EC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07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4355-9B42-0C70-321F-5A9113024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4922EBC-23AC-4BF4-B92C-6C40291EC4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974FC1B-C249-577F-20A2-6A797AC99D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0CF9AF2-3CEA-F815-A203-F35BEF7B4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523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9289A-8F36-6A2F-18AA-21CC8F151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A641004-02D0-C19A-D951-D799F7F1F0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160F9DC-0BA0-D9B5-48F0-D74C51882E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8EC74FF-ED7A-0148-7B7B-B87AE58DF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147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B9E43-4BF9-7479-7B48-8510E4935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3297738-F651-149E-D0D7-1DD74F1DBB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9B6723F-6D50-382B-E5CA-54CB5DBA8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8CE3BB3-6FED-DC3B-6578-22F379041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77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F47BF-C9B4-916A-0677-F788FC5D4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B82282F-0E78-9101-13EA-19BA640A19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2483B9C-DB45-FEF6-99BD-1CDCB3F05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0D65069-1DC0-D34C-46F2-824CB1EAB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470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3CE86-24CA-60A3-51E0-CD2C2E3AB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F50F85D2-5E0F-7A23-562F-82BBB5844F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85C89D75-7740-5E50-76A9-E10816619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FA8D94B-51B8-44B1-14CB-6AE02EFA5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269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EEBDC-E01B-DB41-A5BC-6C1BFDD56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B9714AB-C5A4-5C9E-1F81-398590E87F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79B5597-B7BB-6CA7-5D8D-5670E53D37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7FE74D2-1592-8C5C-192B-69CDD71F5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930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F8E9C-C268-569E-F4D0-4A0FA3587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7C4D7C1-9C9B-14E8-B505-61D0525DE0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2A8E5D4-0561-A2E0-6A4C-3889654FEB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B5632EA-835B-C623-25B5-530F45987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28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4EF0E-C860-EF23-875F-58119B7DF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ADFD714-B6D3-685B-1F73-FA4C842BAE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5D53A62-56A8-DDBB-F18E-B7ED8959E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79A42FC-A98C-9303-5091-5934FDAF6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761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EE6DE-048A-F4FE-0E4F-02ACEED5E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45DCC44-3C59-1788-CF8F-09E9301AB8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72E2AEE-5638-A2A5-4F85-8B94B46169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1AE1E18-0AF4-3989-A961-9EE7635BE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265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18DE7-F304-5ABD-07C8-BAF8EF5D5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C10D29C-CBD1-732F-B2CF-7FBA87DD7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534DBE6-E841-FA7C-2C62-9394FD590E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6AE840F-56D9-4C1E-125D-3F3A914E1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7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3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23A1AE-9C21-402A-841E-99F77768985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8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5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1942B-2BA1-236C-6F1A-F13CB957B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F040377E-2538-2F32-F9FD-5AAE533294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9BCEE8D1-D57D-02C2-53D8-7662F60B1F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C5F98915-4693-B59D-F83F-350F99626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08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5F0D0-312B-FEE4-D205-2EE1241F3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A90DD1C-D330-2F60-F41F-7E4B699AFA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4180E88-A0D8-3308-1A62-DAC3348B70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BB2D22C-CB7B-2602-565F-D7F9DCE05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91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B81C4-88F8-BA58-82F7-93E2EB853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E7DE68E-F901-51A5-895E-0177DED99F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ADCA1C9-B94A-55BD-BD27-0F11C310CE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F312A94-296E-2B8F-3514-E9DC23989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7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840464-9A8F-E395-D5CD-925454E3F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14171" y="389509"/>
            <a:ext cx="2319139" cy="513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712" y="865632"/>
            <a:ext cx="9860968" cy="554736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TaiRox Productivity Tools</a:t>
            </a: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F50A-719E-4940-8815-E34A466BB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0863" y="4992149"/>
            <a:ext cx="6400800" cy="1103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Don Thomson, TaiRox CEO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E4734-5F2D-3342-5309-3309C13FD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AEC398F-C081-1D44-6F09-9B10364D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Productivity Tools Enterprise?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4843EA0-D553-D834-8323-2F5240367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44572"/>
            <a:ext cx="11042650" cy="506412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Copy G/L Accounts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Manage a multi-company general ledger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Lookup G/L Accounts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When there are 50,000 accounts using 10 segments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Tag Posted G/L Transactions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simpler way to cost jobs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User Management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Application Security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Create Price List Spreadsheet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Remove Items from Price Lists</a:t>
            </a:r>
          </a:p>
        </p:txBody>
      </p:sp>
    </p:spTree>
    <p:extLst>
      <p:ext uri="{BB962C8B-B14F-4D97-AF65-F5344CB8AC3E}">
        <p14:creationId xmlns:p14="http://schemas.microsoft.com/office/powerpoint/2010/main" val="35424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76F7E-DD70-A375-7C2C-A99500894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D296991-7689-CE64-B06F-345889FF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Nice To Have for Many Clients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8C99A1-0C52-9D91-F480-503F4CC2D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44572"/>
            <a:ext cx="11042650" cy="506412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SmartFinders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Vendor Inquiry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Sales History Inquiry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Accounting Status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Apply Documents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Delete Orders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Delete Purchase Orders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1A9A9-F286-E25A-091B-433DEEFE7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2D614C8-418C-B16F-57CC-371C5A9B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Compelling Benefits for Many Clients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D93754-1FE0-7D12-31EB-8E4E9B271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44572"/>
            <a:ext cx="11042650" cy="506412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I/C SmartFinder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O/E Extended Order Entry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O/E Update Orders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O/E Ship Orders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P/O Extended PO Entry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P/O Extended PO Receipt Entry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66E86-8AFE-D7CB-E893-B843CC9E6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72F5457-1D97-F82B-77EA-C3C90BB2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Compelling Benefits for Some Clients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7164AAF-D522-7256-3B8B-FE98DE45C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64" y="2458845"/>
            <a:ext cx="8643112" cy="244233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One Example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Fiscal Calendar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Create New Year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All Productivity Tools programs were compelling to at least one client.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DBE36-2EF5-4EA4-6BF0-E4D1672E1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264031"/>
            <a:ext cx="11394591" cy="9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61483-1DB1-B31F-C3F9-91D5D305E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7F3080C-D36A-E563-C9E8-03517797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9665570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I/C Item SmartFinder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F5E893-DDD1-CABA-5967-8048E7BC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044573"/>
            <a:ext cx="10801096" cy="277152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20,000 Inventory Items with Diverse Descriptions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Wood Screw, Phillips Head, Flat Head, Steel, #8, half-inch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0.5" Phillips Brass Screw, #8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One-inch Metal Slotted Flat Head Screw, #4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Robertson half-inch wood screw, zinc plated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… bolts, nuts, washers, nails, s-hooks, spacers, rivets, clamps,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74454-D3FB-B21A-A163-FE3819123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778" y="3798949"/>
            <a:ext cx="8878443" cy="28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C8212-6D8C-873F-A956-40BF10BDD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5AF3545-B39B-B85B-F27E-291D5D04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9665570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O/E Customer Finder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2173C-16EE-EF72-6D8F-47C134C25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45" y="1098172"/>
            <a:ext cx="8795098" cy="55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8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D7913-BDC9-2008-F301-2E5A345AF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FF6B996-E341-F02D-F65B-BB0B2802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Order Entry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B30B9-BD53-A094-7CF1-3DE0245B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88" y="868408"/>
            <a:ext cx="9407223" cy="58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0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A9B32-EB71-729A-853D-7BFDDBAC1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D8E0878-BA49-50F2-0F5B-F3038AA4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Orders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EF7C7-1816-31EC-5C5F-B03D3B82B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955430"/>
            <a:ext cx="63341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68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4A84E-BEEE-A313-8EF7-3355C5637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7C5A260-5537-DCA1-61EA-A391E60E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Ship Orders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E47C3-447A-FF89-9EDD-0103247E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777770"/>
            <a:ext cx="68770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8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5B436-9184-5A3A-B6B6-FF8FAC7CA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2B7D848-E793-C9DB-9250-328C6474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Order Entry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77D2E7-84FD-543E-58A2-6E94F4DA6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" y="888266"/>
            <a:ext cx="6181725" cy="5724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C7AAA-9951-EA01-332B-A6CB352CA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372" y="2311955"/>
            <a:ext cx="73152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F5CF6-287F-4F03-5614-798312134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40378DF-149F-6DDD-FD22-CB947385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7797EC-6472-3DE6-D86A-A9F0BBEFBE2C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6"/>
            <a:ext cx="11291529" cy="418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 Resources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Overview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Productivity Tools Enterprise?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Most Compelling Productivity Tools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Latest Productivity Tools</a:t>
            </a:r>
          </a:p>
        </p:txBody>
      </p:sp>
    </p:spTree>
    <p:extLst>
      <p:ext uri="{BB962C8B-B14F-4D97-AF65-F5344CB8AC3E}">
        <p14:creationId xmlns:p14="http://schemas.microsoft.com/office/powerpoint/2010/main" val="10149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AC1F7-B3B0-E743-F46B-9224D28A2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2688A88-95A0-BEFA-3768-DCE74DAA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New Features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CCFE43-2796-6431-B926-864E6EDF7C08}"/>
              </a:ext>
            </a:extLst>
          </p:cNvPr>
          <p:cNvSpPr txBox="1">
            <a:spLocks/>
          </p:cNvSpPr>
          <p:nvPr/>
        </p:nvSpPr>
        <p:spPr bwMode="auto">
          <a:xfrm>
            <a:off x="330200" y="992454"/>
            <a:ext cx="10484104" cy="554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SmartFinders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now display and search optional fields</a:t>
            </a:r>
          </a:p>
          <a:p>
            <a:pPr lvl="0" eaLnBrk="1" hangingPunct="1">
              <a:defRPr/>
            </a:pP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OE Credit/Debit Note Entry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When an invoice number is entered, provides the ability to see all credit notes applied to that invoice.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PO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Receipt Entry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Display</a:t>
            </a:r>
            <a:r>
              <a:rPr lang="en-US" altLang="en-US" sz="20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 warning if quantity entered exceeds quantity on purchase order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Usability Enhancements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34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A6752-FDC5-AEFA-CC03-3368EE3C1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FB5F36C-997D-5661-5BFC-D4326BF6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SmartFinders: Optional Fields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DD15F-5476-39CC-DAC5-699282D49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189672"/>
            <a:ext cx="97917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00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CEF45-05FA-6725-2556-B4E05C219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728DC5A-0465-4BFC-BDBA-9FAF6902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OE Credit/Debit Note Entry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A54C0-6611-BB3D-FF62-ED7EFB6F9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487" y="975416"/>
            <a:ext cx="9284970" cy="55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74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057E0-49F7-8053-8BE7-42F1901DE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5618925-1472-A874-B9D5-90778DE4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PO Receipt Entry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92E29-4CB2-E6C6-8D6E-456D6679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886159"/>
            <a:ext cx="7132319" cy="5750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2F12D9-31A4-AAB8-A31B-9C024C012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618" y="1129282"/>
            <a:ext cx="6771134" cy="550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E678E-5664-2F17-BA68-F7470F753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2F635BF-41A8-AA9A-913A-2329981C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Enterprise – New Features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B8E216-DCA1-3248-316B-594F0F490F11}"/>
              </a:ext>
            </a:extLst>
          </p:cNvPr>
          <p:cNvSpPr txBox="1">
            <a:spLocks/>
          </p:cNvSpPr>
          <p:nvPr/>
        </p:nvSpPr>
        <p:spPr bwMode="auto">
          <a:xfrm>
            <a:off x="579628" y="1436268"/>
            <a:ext cx="9807956" cy="325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Optional fields are displayed and editable in detail grids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Tag Posted G/L Transactions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Categorize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posted G/L transactions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Enterprise Finders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Search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for an item based on a manufacturer's item number.</a:t>
            </a:r>
          </a:p>
        </p:txBody>
      </p:sp>
    </p:spTree>
    <p:extLst>
      <p:ext uri="{BB962C8B-B14F-4D97-AF65-F5344CB8AC3E}">
        <p14:creationId xmlns:p14="http://schemas.microsoft.com/office/powerpoint/2010/main" val="148886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54D03-912F-C751-1AAD-0C5490312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390A4FB-47E5-CE38-A221-02AEB672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Optional Fields Editable in Detail Grids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261510-07E7-685B-57A0-63E8D7A3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70" y="2019618"/>
            <a:ext cx="9091659" cy="24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2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20FEC-F4FD-2504-CEA2-0D3F99319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5F1EC36-BD3A-E8C5-4DB4-956AE388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Tag Posted G/L Transactions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F056A3-E448-B93F-21E8-F18DAF63C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73" y="1114425"/>
            <a:ext cx="7747254" cy="53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41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84AC9-351C-939C-B895-51214ACCE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17983C6-38F3-4140-D3C3-C1A2E2A0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Search Item with Manufacturer's Item Number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917F2B-6345-5AAC-DACF-599A3BEDB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1218437"/>
            <a:ext cx="9912096" cy="53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10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DB68D-95F0-F841-7E6C-4A47FE3F9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03F15F1-543D-C4FB-E42A-AFB42864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Questions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336C144-86EB-5473-3EF2-CBA79BE0378D}"/>
              </a:ext>
            </a:extLst>
          </p:cNvPr>
          <p:cNvSpPr txBox="1">
            <a:spLocks/>
          </p:cNvSpPr>
          <p:nvPr/>
        </p:nvSpPr>
        <p:spPr bwMode="auto">
          <a:xfrm>
            <a:off x="4966528" y="1249680"/>
            <a:ext cx="2258944" cy="432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kumimoji="0" lang="en-US" altLang="en-US" sz="28800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432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1ED1C-337A-AB0C-CFDC-F2BE70064966}"/>
              </a:ext>
            </a:extLst>
          </p:cNvPr>
          <p:cNvSpPr txBox="1">
            <a:spLocks/>
          </p:cNvSpPr>
          <p:nvPr/>
        </p:nvSpPr>
        <p:spPr bwMode="auto">
          <a:xfrm>
            <a:off x="330201" y="1082097"/>
            <a:ext cx="3409286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Up-to-Date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Price List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Newsletters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Release Notes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Install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10C7F-339E-7718-39C4-6085BA18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523" y="1082097"/>
            <a:ext cx="7936523" cy="55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6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 with Embedded Videos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7166D-47F5-A038-2475-7C6DCBBB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" y="998947"/>
            <a:ext cx="12015019" cy="5511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8B23C-83C6-F34D-3D74-EAF32433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" y="1073788"/>
            <a:ext cx="11451771" cy="52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6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Memos: Sage 300 Technical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15E7C-EC30-BD0D-DC7A-BE577FAC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7" y="1046597"/>
            <a:ext cx="11651226" cy="53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4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1DF2D-6B18-0B2B-5F51-417DA1373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F51BB7C-5610-23AF-C117-20637A17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Sweet Spot #1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BDE14DB-5759-B025-DB99-7D72D444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999361"/>
            <a:ext cx="10776712" cy="1195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Clients with multiple Sage 300 companies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Using the same or similar accounts, customers, vendors or items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F2A48E-837C-F200-7A5A-AF59177B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36" y="2011681"/>
            <a:ext cx="5316218" cy="451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1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F57E7-6EE5-6F27-3888-03A06CB3A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0BE7D04-65AE-71D8-BA9B-4C328159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Sweet Spot #2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6A1F553-7460-C368-8406-334EBA0F2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96" y="1182241"/>
            <a:ext cx="10898632" cy="330441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Clients that use Inventory, Order Entry or Purchase Orders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Lots of orders or purchase orders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Orders or purchase orders with 100+ detail lines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Clients with thousands of inventory items</a:t>
            </a:r>
          </a:p>
          <a:p>
            <a:pPr lvl="2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SmartFinders find items faster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Orders with strict requirements</a:t>
            </a:r>
          </a:p>
          <a:p>
            <a:pPr lvl="2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Must have a purchase order</a:t>
            </a:r>
          </a:p>
          <a:p>
            <a:pPr lvl="2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Must meet minimum margin requirements (e.g. food distributors)</a:t>
            </a:r>
          </a:p>
        </p:txBody>
      </p:sp>
    </p:spTree>
    <p:extLst>
      <p:ext uri="{BB962C8B-B14F-4D97-AF65-F5344CB8AC3E}">
        <p14:creationId xmlns:p14="http://schemas.microsoft.com/office/powerpoint/2010/main" val="14149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16156-4274-4F35-0AAB-766F90AF7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513E53A-0AB1-2FAC-6B9D-D0DA7C13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 Is Productivity Tools? 50+ Programs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1328C94-8361-B6C4-B26B-24FFF88C7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438273"/>
            <a:ext cx="11042650" cy="4286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“takes over” a Sage 300 UI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Complete, Delete, Update, Ship, Invoice, Apply, etc.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performs hundreds of operations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Inquiry, Status, Look Up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provides improved visibility into data</a:t>
            </a:r>
          </a:p>
        </p:txBody>
      </p:sp>
    </p:spTree>
    <p:extLst>
      <p:ext uri="{BB962C8B-B14F-4D97-AF65-F5344CB8AC3E}">
        <p14:creationId xmlns:p14="http://schemas.microsoft.com/office/powerpoint/2010/main" val="363005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8028</TotalTime>
  <Words>723</Words>
  <Application>Microsoft Office PowerPoint</Application>
  <PresentationFormat>Widescreen</PresentationFormat>
  <Paragraphs>146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Tahoma</vt:lpstr>
      <vt:lpstr>Office Theme</vt:lpstr>
      <vt:lpstr>TaiRox Productivity Tools    </vt:lpstr>
      <vt:lpstr>Agenda</vt:lpstr>
      <vt:lpstr>TaiRox Website</vt:lpstr>
      <vt:lpstr>PDF Brochures with Embedded Videos</vt:lpstr>
      <vt:lpstr>Videos Page</vt:lpstr>
      <vt:lpstr>Memos: Sage 300 Technical Details</vt:lpstr>
      <vt:lpstr>Productivity Tools Sweet Spot #1</vt:lpstr>
      <vt:lpstr>Productivity Tools Sweet Spot #2</vt:lpstr>
      <vt:lpstr>What Is Productivity Tools? 50+ Programs</vt:lpstr>
      <vt:lpstr>What Is Productivity Tools Enterprise?</vt:lpstr>
      <vt:lpstr>Nice To Have for Many Clients</vt:lpstr>
      <vt:lpstr>Compelling Benefits for Many Clients</vt:lpstr>
      <vt:lpstr>Compelling Benefits for Some Clients</vt:lpstr>
      <vt:lpstr>I/C Item SmartFinder</vt:lpstr>
      <vt:lpstr>O/E Customer Finder</vt:lpstr>
      <vt:lpstr>Extended Order Entry</vt:lpstr>
      <vt:lpstr>Update Orders</vt:lpstr>
      <vt:lpstr>Ship Orders</vt:lpstr>
      <vt:lpstr>Extended Order Entry Options</vt:lpstr>
      <vt:lpstr>Productivity Tools – New Features</vt:lpstr>
      <vt:lpstr>SmartFinders: Optional Fields</vt:lpstr>
      <vt:lpstr>Extended OE Credit/Debit Note Entry</vt:lpstr>
      <vt:lpstr>Extended PO Receipt Entry</vt:lpstr>
      <vt:lpstr>Productivity Tools Enterprise – New Features</vt:lpstr>
      <vt:lpstr>Optional Fields Editable in Detail Grids</vt:lpstr>
      <vt:lpstr>Tag Posted G/L Transactions</vt:lpstr>
      <vt:lpstr>Search Item with Manufacturer's Item Number</vt:lpstr>
      <vt:lpstr>Questions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498</cp:revision>
  <cp:lastPrinted>2015-02-16T21:05:54Z</cp:lastPrinted>
  <dcterms:created xsi:type="dcterms:W3CDTF">2010-07-06T18:35:00Z</dcterms:created>
  <dcterms:modified xsi:type="dcterms:W3CDTF">2026-05-22T22:18:30Z</dcterms:modified>
</cp:coreProperties>
</file>