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6" r:id="rId2"/>
  </p:sldMasterIdLst>
  <p:notesMasterIdLst>
    <p:notesMasterId r:id="rId24"/>
  </p:notesMasterIdLst>
  <p:handoutMasterIdLst>
    <p:handoutMasterId r:id="rId25"/>
  </p:handoutMasterIdLst>
  <p:sldIdLst>
    <p:sldId id="256" r:id="rId3"/>
    <p:sldId id="539" r:id="rId4"/>
    <p:sldId id="453" r:id="rId5"/>
    <p:sldId id="379" r:id="rId6"/>
    <p:sldId id="429" r:id="rId7"/>
    <p:sldId id="427" r:id="rId8"/>
    <p:sldId id="567" r:id="rId9"/>
    <p:sldId id="497" r:id="rId10"/>
    <p:sldId id="455" r:id="rId11"/>
    <p:sldId id="456" r:id="rId12"/>
    <p:sldId id="517" r:id="rId13"/>
    <p:sldId id="558" r:id="rId14"/>
    <p:sldId id="566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37" r:id="rId23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5/25/2026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1AD1-D9C5-DBFF-49D9-EA804108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022841B-278A-0CAB-56E4-CEC4EA986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449DAD6-6B0A-9F87-522E-0817295BE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902159-19D3-7021-7CA0-ADD905FDF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0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CE44-1E86-A126-3224-77F10DA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2F6B25-720A-F470-6A4F-75EE56093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4DAFC00-01E1-CF12-1AF4-34BA82975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633516C-2396-2C6B-2C6E-7215FB79A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B2B9-5178-5529-6918-66DC8438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BE72F4D-2BFC-09F1-6230-3ED08D0EF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A3E3274-A6C1-A6E4-2EEB-126B87FD89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17C0134-400C-7CFC-F95F-EB5AB97E1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1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363CE-B992-E475-08E8-6195D449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4045A7C-1EFD-0C96-1016-8DDD252160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BECBD4B-45B1-2D76-8547-139D38B54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AACAFBF-DC17-9A8C-3446-923F5DCEA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25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E56C7-7A9C-D265-9529-5CB5F326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C0A950-CFE9-3AAD-116F-5DE87FC77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5795C7D-B9B9-2891-F421-9335CDC71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977AD64-5874-E2E9-B4A4-6BB2B0F5B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F6F4-CBF3-7A99-F48B-479E73B7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3E0389-DFCB-12B8-E0C2-B81120EA0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653595-FAB8-126D-0E10-D75C7B4AC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13B72F-4333-5F20-6215-E21B46A5D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0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BB572-D3D1-7186-A766-CCB64FAC6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E77F7E-97E0-1D33-CB49-02C69794C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41A94D-46A8-87F0-2141-919873C04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2F0683F-9E03-FF02-C708-37D4A40EE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3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577F-D7CB-A61C-E332-A4AF022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D0440C7-507E-5753-3DD6-0E253B872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7130E73-4C10-C6FF-891C-3C30135BF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64197F5-320C-1805-394E-E9A23FE0F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31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A3C7-8827-ECCE-D7E9-10E1C0696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01ED10B-DEC6-EDBA-48C9-B1CC19486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480D3A2-3248-3CD7-D6D8-399F56255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114A46-B3DD-D5E3-7A5F-1E3A44DEE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36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8715F-44B3-6B09-82BC-3D360CE2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C009610-589D-A7F9-9715-3BB5E38F1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A4A18B5-7C2D-7BA4-3CD5-6B0D72D40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2ECCF0D-44F2-8FC4-2111-D7A8FA9F2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1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B27F-D25E-6E70-0703-BAD7B0EB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144569-6DAE-C60F-BAE7-DE71A64872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8A9B0E3-B9A9-7D60-20B4-7C8AED8E0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95F5656-ACE5-D50D-9E14-9FD1848D1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14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54D6-9138-15D2-063E-2F967544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0EF1A8C-DA5A-2B2E-DC21-43F9A25D6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3CB5E73-4F50-1173-FAF2-3844631F7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4DA3208-4E3D-B48D-D000-78438336F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12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8DE7-F304-5ABD-07C8-BAF8EF5D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10D29C-CBD1-732F-B2CF-7FBA87DD7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534DBE6-E841-FA7C-2C62-9394FD59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AE840F-56D9-4C1E-125D-3F3A914E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818E-413A-FF4A-DBBE-5AF68B1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57C52F-AE31-3D1D-C6B7-039F0906F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AEF801-A4B7-E4B5-979A-B4A8158E2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A3F3C08-6E04-6DED-B69E-D4DA4337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A66-964C-FDF9-70B7-E0D63096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346696-A724-1EAA-EA83-CAF9F628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BB5D526-10F4-FCC4-6BD6-CC201C56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1AB59F-2B42-22A4-567A-CAEB25C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4933-03D6-B50B-D73E-AFD32463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F9F0-FA82-1663-3155-B2F531B5B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AA8092-04B5-DDF5-567F-3488C3D37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BF37ECA-B41D-5BA5-8875-958B2B1BB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1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2FCBD-E873-2C81-9C19-1FA0ACDD18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865632"/>
            <a:ext cx="9860968" cy="554736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TaiRox Collections</a:t>
            </a: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863" y="4992149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TaiRox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F451-3AF3-AD42-C2CE-E5F82456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FA12A0-C490-F04B-9829-15EC56A9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6820877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Aging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A64778-C6FE-9321-F3B8-4CC538C0A300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574754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Aged Trial Balance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Enhanced Display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Filtering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 to Excel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Print ATB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CF331-7C03-C807-0E19-2CD937E4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785813"/>
            <a:ext cx="8317820" cy="5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CF2E-3DA0-7A83-57D0-D8933556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8A4DA9-8962-6CF5-6F6C-A1D1151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89F5-CFFD-D70F-3565-FDBE332C3C87}"/>
              </a:ext>
            </a:extLst>
          </p:cNvPr>
          <p:cNvSpPr txBox="1"/>
          <p:nvPr/>
        </p:nvSpPr>
        <p:spPr>
          <a:xfrm>
            <a:off x="3218688" y="832628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SAMLTD on 4/30/2019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59A2F-C9EA-931F-BFA5-D1FACC67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9" y="1503766"/>
            <a:ext cx="9654921" cy="51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52413-E123-A3BC-C4D6-E26F9ABD9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F290904-6DC7-E33F-600B-00D00516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Features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7CBE19-B359-0434-5206-F9BC0ECBE87A}"/>
              </a:ext>
            </a:extLst>
          </p:cNvPr>
          <p:cNvSpPr txBox="1">
            <a:spLocks/>
          </p:cNvSpPr>
          <p:nvPr/>
        </p:nvSpPr>
        <p:spPr bwMode="auto">
          <a:xfrm>
            <a:off x="1178635" y="918334"/>
            <a:ext cx="9834729" cy="55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Statements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Statement Profiles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Quick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Start Guide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Invoices Individually (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 automated A/P customers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Feedback / Consistency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Tasks/Cases: send an email when changing an assignment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Ability to resend documents to a non-contact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a future promised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report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 documents to promised payments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Auto-refresh cases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– demonstrate next cycle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8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F4754-9FE6-2FBC-692F-1C3A0832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D047EED-9CB7-91FA-087C-3C6E09BA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32D50-FC5A-95CF-C0E6-77480FAC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26" y="804862"/>
            <a:ext cx="8007947" cy="5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0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44BE-DECA-783F-C80F-BC67521D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3A26BA-DAA3-F077-AF03-15A1818E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Statements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1C0D29-A0CB-027F-DFAF-E61268D5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23" y="785813"/>
            <a:ext cx="5270086" cy="58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C5E4-D32D-DB29-6147-F96C5104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B612086-A48A-3610-08AC-720D57AF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123515-7EFC-EF12-9332-2B7FE1B6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43" y="785812"/>
            <a:ext cx="6565113" cy="5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8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CA2F-1A0B-E9EB-2B3B-6C05F05F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56DE72-B4C9-DC42-E3F1-EAAA3B66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Guide, Quick Start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004BC-1E0F-2190-AB84-A20B7F50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87895"/>
            <a:ext cx="6579127" cy="4481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8FD96-3E73-4190-234B-E66C0AE59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57" y="3296477"/>
            <a:ext cx="70008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2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55E8-B598-14C9-FE0F-AA1C601F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41D15D-872E-F278-E2B2-DF21CD69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Invoices Individually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75E17-D998-DBCF-3C96-9202DD55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93" y="827914"/>
            <a:ext cx="8558213" cy="57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030BE-04CD-5819-C5BC-9AAD4E89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D63B44-919B-E4F2-FDAD-84E48557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an Email When Changing Assignments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50299-DB57-E890-9690-76F54207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80" y="1005601"/>
            <a:ext cx="8658639" cy="53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8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5F3C7-0AF3-F633-DCA3-81D21FEE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08E9A6A-25B3-5D67-1BBC-3D8E7499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Resend Document to a Non-Contact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581DB-AA3E-F6A4-D8CC-5A93E2C3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68" y="936431"/>
            <a:ext cx="8780463" cy="53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7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85ABC-5452-F29B-C8C4-CB23E8DEC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21D29B7-1A14-37F7-EF50-140B1936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8E957-8340-869A-30E8-20BBF4E0061F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Most Compelling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Benefits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Feature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D276-0179-089C-F509-C0DEE943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BDC7685-B381-2197-D85C-70E9BCB0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Future Promised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DC864-6C18-1AFD-FC89-43E672B71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82" y="1126435"/>
            <a:ext cx="9896635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B68D-95F0-F841-7E6C-4A47FE3F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3F15F1-543D-C4FB-E42A-AFB4286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36C144-86EB-5473-3EF2-CBA79BE0378D}"/>
              </a:ext>
            </a:extLst>
          </p:cNvPr>
          <p:cNvSpPr txBox="1">
            <a:spLocks/>
          </p:cNvSpPr>
          <p:nvPr/>
        </p:nvSpPr>
        <p:spPr bwMode="auto">
          <a:xfrm>
            <a:off x="4966528" y="1249680"/>
            <a:ext cx="2258944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kumimoji="0" lang="en-US" altLang="en-US" sz="28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3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7B3A4-263F-4818-F433-E5491F19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58" y="1082097"/>
            <a:ext cx="7853054" cy="52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9C2E-1066-0BF2-3E94-BDF499B52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F15A2AC-718F-4BD9-F838-E52834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B94EA-FBDD-16FC-6B4D-3E1C76646F07}"/>
              </a:ext>
            </a:extLst>
          </p:cNvPr>
          <p:cNvSpPr txBox="1">
            <a:spLocks/>
          </p:cNvSpPr>
          <p:nvPr/>
        </p:nvSpPr>
        <p:spPr bwMode="auto">
          <a:xfrm>
            <a:off x="384455" y="1114433"/>
            <a:ext cx="6500439" cy="47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Primary Benefits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Overdue Payment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Statements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Collections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Viewing an Enhanced Aged Trial Balance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Secondary Benefits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Payment Due Alerts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Promised Payments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Disputed and Large Invoices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Collections Performance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5EC4E-C40A-251E-CF4C-4337370EBFEB}"/>
              </a:ext>
            </a:extLst>
          </p:cNvPr>
          <p:cNvSpPr txBox="1"/>
          <p:nvPr/>
        </p:nvSpPr>
        <p:spPr>
          <a:xfrm>
            <a:off x="6603263" y="1469810"/>
            <a:ext cx="556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Easily find all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Schedule hundreds of emails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88CF-71F2-6508-8400-FD379F94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1A1E6-4CF7-9E0C-EC63-40322D6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E2ACC-41E9-28F7-2530-878D66099D05}"/>
              </a:ext>
            </a:extLst>
          </p:cNvPr>
          <p:cNvSpPr txBox="1">
            <a:spLocks/>
          </p:cNvSpPr>
          <p:nvPr/>
        </p:nvSpPr>
        <p:spPr bwMode="auto">
          <a:xfrm>
            <a:off x="1177828" y="1224161"/>
            <a:ext cx="9587708" cy="472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Permanent Records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 row in a table, not a transient state.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Payment Reminder is a row in a table.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Payment Due Alert is a row in a table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Communication is a row in a table.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Communications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Are created automatically when emails are sent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an EML file to a customer or a national account</a:t>
            </a:r>
          </a:p>
        </p:txBody>
      </p:sp>
    </p:spTree>
    <p:extLst>
      <p:ext uri="{BB962C8B-B14F-4D97-AF65-F5344CB8AC3E}">
        <p14:creationId xmlns:p14="http://schemas.microsoft.com/office/powerpoint/2010/main" val="5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D7F8-8E74-9ADC-92B6-06D38FFB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9B99A9-C09F-5831-B22F-A8BC08AC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EML File Displayed in an Email Client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5A678-367F-EEC6-0C63-CC0D7159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59" y="1011935"/>
            <a:ext cx="6056310" cy="52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7603</TotalTime>
  <Words>315</Words>
  <Application>Microsoft Office PowerPoint</Application>
  <PresentationFormat>Widescreen</PresentationFormat>
  <Paragraphs>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1_Office Theme</vt:lpstr>
      <vt:lpstr>TaiRox Collections    </vt:lpstr>
      <vt:lpstr>Agenda</vt:lpstr>
      <vt:lpstr>TaiRox Website</vt:lpstr>
      <vt:lpstr>PDF Brochures with Embedded Videos</vt:lpstr>
      <vt:lpstr>Videos Page</vt:lpstr>
      <vt:lpstr>Memos: Sage 300 Technical Details</vt:lpstr>
      <vt:lpstr>Collections Benefits</vt:lpstr>
      <vt:lpstr>Compelling Benefit Notes</vt:lpstr>
      <vt:lpstr>EML File Displayed in an Email Client</vt:lpstr>
      <vt:lpstr>Customer Aging</vt:lpstr>
      <vt:lpstr>Demonstration</vt:lpstr>
      <vt:lpstr>New Features</vt:lpstr>
      <vt:lpstr>Scheduling</vt:lpstr>
      <vt:lpstr>Send Statements</vt:lpstr>
      <vt:lpstr>French Templates</vt:lpstr>
      <vt:lpstr>Demo Guide, Quick Start Guide</vt:lpstr>
      <vt:lpstr>Send Invoices Individually</vt:lpstr>
      <vt:lpstr>Send an Email When Changing Assignments</vt:lpstr>
      <vt:lpstr>Resend Document to a Non-Contact</vt:lpstr>
      <vt:lpstr>Future Promised Payments</vt:lpstr>
      <vt:lpstr>Questions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496</cp:revision>
  <cp:lastPrinted>2015-02-16T21:05:54Z</cp:lastPrinted>
  <dcterms:created xsi:type="dcterms:W3CDTF">2010-07-06T18:35:00Z</dcterms:created>
  <dcterms:modified xsi:type="dcterms:W3CDTF">2026-05-25T16:17:09Z</dcterms:modified>
</cp:coreProperties>
</file>