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13" r:id="rId3"/>
    <p:sldId id="495" r:id="rId4"/>
    <p:sldId id="485" r:id="rId5"/>
    <p:sldId id="494" r:id="rId6"/>
    <p:sldId id="486" r:id="rId7"/>
    <p:sldId id="475" r:id="rId8"/>
    <p:sldId id="437" r:id="rId9"/>
    <p:sldId id="450" r:id="rId10"/>
    <p:sldId id="473" r:id="rId11"/>
    <p:sldId id="497" r:id="rId12"/>
    <p:sldId id="466" r:id="rId13"/>
    <p:sldId id="467" r:id="rId14"/>
    <p:sldId id="468" r:id="rId15"/>
    <p:sldId id="383" r:id="rId16"/>
    <p:sldId id="510" r:id="rId17"/>
    <p:sldId id="501" r:id="rId18"/>
    <p:sldId id="500" r:id="rId19"/>
    <p:sldId id="511" r:id="rId20"/>
    <p:sldId id="415" r:id="rId21"/>
    <p:sldId id="478" r:id="rId22"/>
    <p:sldId id="514" r:id="rId23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1DE"/>
    <a:srgbClr val="BDEEFF"/>
    <a:srgbClr val="F8EDEC"/>
    <a:srgbClr val="0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68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78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246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3/22/2024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7B607-C08F-E66C-3BE3-73052BB8F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ADE2251-BE7F-9453-00DA-1A2D7BE4D5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6DB81C3-B27A-B514-A19F-DBC7927E74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A24AADB-12B7-1D0E-8574-0373B05DD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87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90A37-58CE-3EF4-00E5-416C261F0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7D20CE4-8B8B-6E6F-3F69-9D46CD486F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C7FB9FF-6064-65A1-B92C-216AF16578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6F0B5D3-AB86-F724-DBA7-3D092BFF9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851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8B571-8948-33F5-E68C-2421402EC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71883D7-8167-BACA-3CEA-63474F8B3E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BDD07D9-32CD-F66E-3533-24018BC2FD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169C43F-7907-C97F-39A1-D5E9129C2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546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0D39D-9CC6-3592-32C0-1AD732932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E51187E-B64E-3ACA-B1C0-A49B500E84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0D28EDD-6D5D-4E36-88B7-EBAAF9047E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4F56301-20BD-A94C-B997-C03A530B9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03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64605-9E34-7A4A-677A-3F20EA690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ED2452B-EC2B-1AAB-33E8-60AD99FFCF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9E7A79A-B6D8-C7D7-EFDE-91B90F4639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870306-C41E-710C-F758-052970D39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730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D36FA64-C0DF-4053-B270-2AB7230F0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2EFC9B8-17BE-4DDE-9F55-B1A3F05CD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7CC1FB9-EB73-4CF8-9066-9E89A5FA6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8A2773-82B3-4DD2-8DB1-6C32BC0D2A3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D36FA64-C0DF-4053-B270-2AB7230F0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2EFC9B8-17BE-4DDE-9F55-B1A3F05CD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7CC1FB9-EB73-4CF8-9066-9E89A5FA6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8A2773-82B3-4DD2-8DB1-6C32BC0D2A3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73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7E846-107A-C3E7-1F50-B616AAD33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CD1961F-9DCE-399F-E041-238D19CCB5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9162695-8CF8-1D0B-7CD4-A7D4176E82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5495D87-D954-C679-252B-2AE388D79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A2773-82B3-4DD2-8DB1-6C32BC0D2A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374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6A0BA-2067-763B-FBEC-1F0F9E992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F6543DA-9F9E-9139-1B54-FCC7E1DE62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02145F2-2EF3-60BC-F24C-64ABD8464D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A271E0E7-7CCB-0B3A-3744-FA8BA098F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A2773-82B3-4DD2-8DB1-6C32BC0D2A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718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D36FA64-C0DF-4053-B270-2AB7230F0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2EFC9B8-17BE-4DDE-9F55-B1A3F05CD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7CC1FB9-EB73-4CF8-9066-9E89A5FA6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A2773-82B3-4DD2-8DB1-6C32BC0D2A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658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D36FA64-C0DF-4053-B270-2AB7230F0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2EFC9B8-17BE-4DDE-9F55-B1A3F05CD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7CC1FB9-EB73-4CF8-9066-9E89A5FA6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A2773-82B3-4DD2-8DB1-6C32BC0D2A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01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3D959-1125-A14E-8997-908AF337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B19FA0F-CA9F-561A-2464-29F2DA8852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0FA862BA-C5F7-08C3-D6DB-77C3C604CC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75A5F0F-C7C3-02EA-09C1-DDD4DC6CC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943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744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7B607-C08F-E66C-3BE3-73052BB8F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ADE2251-BE7F-9453-00DA-1A2D7BE4D5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6DB81C3-B27A-B514-A19F-DBC7927E74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A24AADB-12B7-1D0E-8574-0373B05DD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42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6AACB-DA0A-3C50-57A8-85EA4DEC7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E19450C-382E-B535-83C4-114E46184F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C8C93C9-B823-963E-7BD2-4A6CDF9ADB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8378911-E83F-30A6-AD91-64B0724A4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0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5AE25-740C-D9A3-8957-88337F8DF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D835247-1924-FE37-E170-D301F1603C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EF9C68DF-D32D-A99C-EF79-BB02DD6D0A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45ED8B5-3E0C-0210-3A3F-A0EA5272E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1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9598B-08AF-DFC9-D816-F23EFEB65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3016501-0DB5-B334-34C9-1AA16661CC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8355685-4F7A-C228-C31F-522618544A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1EEE57D-B147-3773-C370-4A85006F0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259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CC99C-30AD-5BD7-2F0D-43CC8E1E5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CEC8B05-8FDD-D507-D6E0-1FD3ADEB80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AD3700D-CDDD-A782-E6EA-ED5AD2A932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0DD7F94-C55B-F0E0-7032-259A5A91D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143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3FE36-D63A-466E-C083-043FA5D81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1516B5F-6D06-654D-50AC-6FB36CF536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95077D4-8B92-2EC6-FFAD-66DCA9D2E1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A7F575D-C57C-B761-862C-579B9483B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68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E34CA-91A1-E026-F1C1-6B2D9F76C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E0FE2BF-96B7-A499-259A-9D8C58A92B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F081284-E67F-55F1-A61B-61010CEE34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2038FBF-CD03-49C3-40AF-6915F7DA2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7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4"/>
            <a:r>
              <a:rPr lang="en-AU" altLang="en-US" dirty="0"/>
              <a:t>Fifth level</a:t>
            </a:r>
            <a:endParaRPr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5FA70F-997F-7708-385D-9A461DC41D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7512" y="192763"/>
            <a:ext cx="1304547" cy="5669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knotes.com/office365-app-setup-smtp-pop-imap-oauth2-client-credential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77" y="2343499"/>
            <a:ext cx="10257691" cy="1349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Preconference Training</a:t>
            </a:r>
            <a:b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5F09ED4-A3BA-EB55-50F5-9ACB36F4E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Integration, What's New</a:t>
            </a:r>
            <a:endParaRPr lang="en-CA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E55DC-DC1A-0399-5497-072426923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19CBEEB-5A6D-56DB-BA6B-A6E06374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ACCU-DART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DE0BC-1CCD-899D-A1D5-3FDC4B0D6D53}"/>
              </a:ext>
            </a:extLst>
          </p:cNvPr>
          <p:cNvSpPr txBox="1"/>
          <p:nvPr/>
        </p:nvSpPr>
        <p:spPr>
          <a:xfrm>
            <a:off x="330200" y="1001488"/>
            <a:ext cx="11687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Concepts Inc. and TaiRox Software Inc. have entered into an agreement related to the improvement, support, maintenance and customizations for the integration of Sage 300 with ACCU-DART: a real-time inventory solution.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FE2B99-7856-AEF4-9EB5-CFD0C097A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04" y="2280812"/>
            <a:ext cx="6487659" cy="44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3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068B0-3384-F5A9-A558-621F4009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C29DA6A-FFC3-5609-8799-80A4DD47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Web Store Integration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680E3A-672B-B603-EF38-16BE35268FD1}"/>
              </a:ext>
            </a:extLst>
          </p:cNvPr>
          <p:cNvSpPr txBox="1">
            <a:spLocks/>
          </p:cNvSpPr>
          <p:nvPr/>
        </p:nvSpPr>
        <p:spPr bwMode="auto">
          <a:xfrm>
            <a:off x="228601" y="1089819"/>
            <a:ext cx="3328988" cy="151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80% product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20% customization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24C05-4E0A-5933-9822-006C0DC61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500" y="1089819"/>
            <a:ext cx="7357441" cy="54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2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653D5-AE07-D92E-02B4-B5A7551B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1D39EFF-304C-235E-FB95-43352E1F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Pet Food Distributor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5601F8-4971-53AC-968D-62EA0107327A}"/>
              </a:ext>
            </a:extLst>
          </p:cNvPr>
          <p:cNvSpPr txBox="1">
            <a:spLocks/>
          </p:cNvSpPr>
          <p:nvPr/>
        </p:nvSpPr>
        <p:spPr bwMode="auto">
          <a:xfrm>
            <a:off x="467626" y="993387"/>
            <a:ext cx="11256748" cy="535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 sends empty bags to TPM on consignment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TPM periodically creates a batch of pet food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When a batch is created a number of bags are filled.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When the client takes orders they need to know how many bags are filled.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TPM needs to know projected future quantities so they can plan batch creation.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Canned goods and POS materials are made elsewhere and sent to the TPM, who is also a 3PL.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client has 3 Sage 300 Companies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Canadian, USA and TPM-Mirror</a:t>
            </a:r>
          </a:p>
        </p:txBody>
      </p:sp>
    </p:spTree>
    <p:extLst>
      <p:ext uri="{BB962C8B-B14F-4D97-AF65-F5344CB8AC3E}">
        <p14:creationId xmlns:p14="http://schemas.microsoft.com/office/powerpoint/2010/main" val="348749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CB387-2694-9A5F-0107-3FC95038A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B4B91CE-5A92-BE1F-5DD3-0F94EB61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Pet Food Distributor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E7864-7E2B-324B-E5EB-9A2B2DBDD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08" y="990563"/>
            <a:ext cx="8568384" cy="55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1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F37A4-5579-92F5-0766-D460CE3DB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483BEE7-5ED9-CD57-1620-F9853247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Solar Street Lamp Distributor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E48EBC-1D43-416F-E27D-66B1639A7DE3}"/>
              </a:ext>
            </a:extLst>
          </p:cNvPr>
          <p:cNvSpPr txBox="1">
            <a:spLocks/>
          </p:cNvSpPr>
          <p:nvPr/>
        </p:nvSpPr>
        <p:spPr bwMode="auto">
          <a:xfrm>
            <a:off x="467626" y="993387"/>
            <a:ext cx="11256748" cy="535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 has multiple TPMs in China and USA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Street lamp structures are sent to customers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Structures are erected before electronics are installed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 has multiple 3PLs who ship electronics to customers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Electronics are dependent on GPS location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Sunlight hour variation is different at different latitudes.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Multiple systems update using Microsoft Message Queuing </a:t>
            </a:r>
          </a:p>
        </p:txBody>
      </p:sp>
    </p:spTree>
    <p:extLst>
      <p:ext uri="{BB962C8B-B14F-4D97-AF65-F5344CB8AC3E}">
        <p14:creationId xmlns:p14="http://schemas.microsoft.com/office/powerpoint/2010/main" val="133675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B96E8ED-0F12-4A6D-8DBE-847B36F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Support: Licensing and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6B26B-BA49-64E1-BC93-4DC233482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882" y="4733198"/>
            <a:ext cx="5429250" cy="144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6D06F-4E2A-1A9A-AF38-AE7BB9B5B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3" y="885098"/>
            <a:ext cx="5286375" cy="34622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651F1-72C0-489B-C3A8-7F179E6E3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265" y="1084396"/>
            <a:ext cx="6339735" cy="29416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B96E8ED-0F12-4A6D-8DBE-847B36F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Support: What’s New in Install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2731E-BBFB-67E6-0D94-3AEB0F624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257300"/>
            <a:ext cx="11201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2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EE637-6150-0E6B-2D3C-109F4DB3F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556C2C5-43CE-D80C-7621-BBE6D67A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Support: Data Activation, READ-WHY-NEEDED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1A8C19-F07F-EDC2-C9BC-3B075F946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909637"/>
            <a:ext cx="6362700" cy="1000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EB14CC-D7CD-FD75-92D5-B501D2563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1185067"/>
            <a:ext cx="6362700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1414E-2081-D105-FDD8-5A8FAC990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50" y="4213224"/>
            <a:ext cx="68103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DEECC-F1E9-FDF8-304D-01130A16B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16CD9C4-1FBD-3140-304B-17780291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Support: CRM &amp; Collections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6F4F21-57B5-6EE1-1B99-449DBBD245D8}"/>
              </a:ext>
            </a:extLst>
          </p:cNvPr>
          <p:cNvSpPr txBox="1">
            <a:spLocks/>
          </p:cNvSpPr>
          <p:nvPr/>
        </p:nvSpPr>
        <p:spPr bwMode="auto">
          <a:xfrm>
            <a:off x="691662" y="1234497"/>
            <a:ext cx="10532207" cy="10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ADMIN user sees Collections icons, other users don't see them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You must set up CRM &amp; Collections users!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F8741-E5AC-08EF-468A-49F19501A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321169"/>
            <a:ext cx="74676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2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B96E8ED-0F12-4A6D-8DBE-847B36F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Support: Office 365 Email OAuth2, MS Graph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E8DC045-3A4D-03A1-C33E-9C574356DD35}"/>
              </a:ext>
            </a:extLst>
          </p:cNvPr>
          <p:cNvSpPr txBox="1">
            <a:spLocks/>
          </p:cNvSpPr>
          <p:nvPr/>
        </p:nvSpPr>
        <p:spPr bwMode="auto">
          <a:xfrm>
            <a:off x="330201" y="1082096"/>
            <a:ext cx="108712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defRPr/>
            </a:pPr>
            <a:r>
              <a:rPr lang="en-US" altLang="en-US" sz="20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3"/>
              </a:rPr>
              <a:t>https://cknotes.com/office365-app-setup-smtp-pop-imap-oauth2-client-credentials/</a:t>
            </a:r>
            <a:r>
              <a:rPr lang="en-US" altLang="en-US" sz="20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7DD01-761C-20BE-8F97-CDE71EA90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475" y="1734444"/>
            <a:ext cx="5099050" cy="48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7CE7B-DFD1-7B4E-655A-AC72F2042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DD9B9FD-42AD-F5A9-B718-43565FF9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Training 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B89DD9-AE2E-467D-9AAF-77C3FF7CDA7D}"/>
              </a:ext>
            </a:extLst>
          </p:cNvPr>
          <p:cNvSpPr txBox="1">
            <a:spLocks/>
          </p:cNvSpPr>
          <p:nvPr/>
        </p:nvSpPr>
        <p:spPr bwMode="auto">
          <a:xfrm>
            <a:off x="415469" y="920986"/>
            <a:ext cx="9786258" cy="501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Integration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Vault and Store Databases (SQL Server Integration)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How Integrations Should Work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Large and Larger - What TaiRox is Seeing More Of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Web Store Integration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Support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Products: What's New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87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B96E8ED-0F12-4A6D-8DBE-847B36F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Support: Diagnosing Email 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148D1-684C-4083-B9A5-7E6ED723D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265" y="777876"/>
            <a:ext cx="8835469" cy="59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3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Products, What's New</a:t>
            </a:r>
          </a:p>
        </p:txBody>
      </p:sp>
    </p:spTree>
    <p:extLst>
      <p:ext uri="{BB962C8B-B14F-4D97-AF65-F5344CB8AC3E}">
        <p14:creationId xmlns:p14="http://schemas.microsoft.com/office/powerpoint/2010/main" val="2695905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7CE7B-DFD1-7B4E-655A-AC72F2042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DD9B9FD-42AD-F5A9-B718-43565FF9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Training 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B89DD9-AE2E-467D-9AAF-77C3FF7CDA7D}"/>
              </a:ext>
            </a:extLst>
          </p:cNvPr>
          <p:cNvSpPr txBox="1">
            <a:spLocks/>
          </p:cNvSpPr>
          <p:nvPr/>
        </p:nvSpPr>
        <p:spPr bwMode="auto">
          <a:xfrm>
            <a:off x="415469" y="920986"/>
            <a:ext cx="9786258" cy="501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Integration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Vault and Store Databases (SQL Server Integration)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How Integrations Should Work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Large and Larger - What TaiRox is Seeing More Of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Web Store Integration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Support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Products: What's New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2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2D3921-52E4-85C7-2810-27BE1EED0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E12FBB6-4DD6-CF49-2F67-761DDF88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User Management and 2024 Security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79BF0CB-F52A-0CC5-94CD-0CA15CE4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356211"/>
            <a:ext cx="11042650" cy="463428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Vault and Store Databases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ISAM user data is now stored in SQL tables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Adds a SQL Server user layer</a:t>
            </a:r>
          </a:p>
          <a:p>
            <a:pPr lvl="2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roles for each database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Once set up, how would you migrate?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Export/Import: passwords are not copied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Backup/Restore: master database entries!</a:t>
            </a:r>
          </a:p>
        </p:txBody>
      </p:sp>
    </p:spTree>
    <p:extLst>
      <p:ext uri="{BB962C8B-B14F-4D97-AF65-F5344CB8AC3E}">
        <p14:creationId xmlns:p14="http://schemas.microsoft.com/office/powerpoint/2010/main" val="3662274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75A748-F50C-88ED-881A-2DBFAC61B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D85A9CE-409D-1E78-9C20-00AEB1AB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User Migration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C1DD8F-F7E1-4900-FD80-17D62919B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688" y="880779"/>
            <a:ext cx="6064128" cy="5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19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A85F2-E6D0-C256-A8DD-F28BF9CFA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C3A1BC7-F020-9D18-1280-B325F010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User Migration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DE3A8CA-A9C9-371C-3EB1-A4DD58754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356211"/>
            <a:ext cx="11042650" cy="463428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Migrates all user information from the source databases to the target databases, including passwords and email settings.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Performs INSERTS only on the target databases, so you can migrate new users but cannot update user accounts.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Does not create the ADMIN or GUEST logins in the target environment. These logins are created by Sage 300 when you set up a new Sage 300 environment.</a:t>
            </a:r>
          </a:p>
          <a:p>
            <a:pPr eaLnBrk="1" hangingPunct="1"/>
            <a:r>
              <a:rPr lang="en-US" altLang="en-US" dirty="0">
                <a:solidFill>
                  <a:schemeClr val="accent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https://vimeo.com/914857964</a:t>
            </a:r>
          </a:p>
        </p:txBody>
      </p:sp>
    </p:spTree>
    <p:extLst>
      <p:ext uri="{BB962C8B-B14F-4D97-AF65-F5344CB8AC3E}">
        <p14:creationId xmlns:p14="http://schemas.microsoft.com/office/powerpoint/2010/main" val="632952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3B5A32-DB3E-C23E-0AEB-E0B069A6C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2C2C17C-2F7A-D795-FDC9-06D6E03A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User Deletion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3F6AC-AC87-612B-0410-3D0745E9D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452" y="1114425"/>
            <a:ext cx="7209095" cy="51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5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How Integrations Should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5DD33-EDDE-E912-D9C6-285D11212C1F}"/>
              </a:ext>
            </a:extLst>
          </p:cNvPr>
          <p:cNvSpPr txBox="1">
            <a:spLocks/>
          </p:cNvSpPr>
          <p:nvPr/>
        </p:nvSpPr>
        <p:spPr bwMode="auto">
          <a:xfrm>
            <a:off x="330199" y="1163984"/>
            <a:ext cx="10405095" cy="496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Sage 300 is Not "Always On"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7x24 website cannot always (in real time) push data all the way into Sage 300 databases.</a:t>
            </a:r>
          </a:p>
          <a:p>
            <a:pPr lvl="2" indent="-342900"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1: Sage 300 pulls data from a web API, FTP site, or local file.</a:t>
            </a:r>
          </a:p>
          <a:p>
            <a:pPr lvl="2" indent="-342900"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 2: High end automation might involve MS Message Queueing, which is designed to be always on.</a:t>
            </a:r>
          </a:p>
          <a:p>
            <a:pPr marL="800100" lvl="2" indent="0" eaLnBrk="1" hangingPunct="1">
              <a:buNone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Data Can Become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Inconsistent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Staging tables separate the download, validation and processing steps, allowing corrections to be made on the website, in the staging tables, or in Sage 300</a:t>
            </a:r>
            <a:endParaRPr lang="en-US" altLang="en-US" dirty="0">
              <a:solidFill>
                <a:srgbClr val="FF0000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6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F6B4F-EBF2-49FC-6555-69EE62051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D611282-E040-6240-CCF0-105A40D1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Large Distribution Companies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2F9233-F59F-0E25-95E2-DC0C26047C48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7"/>
            <a:ext cx="6357203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Warehouses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Third-Party Manufacturers (TPM)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Third-Party Logistics (3PL)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Automation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41722A-C4E0-7F25-C882-88DD1DB7C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383" y="4165514"/>
            <a:ext cx="9425233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9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FEF49-ACCF-4DC9-42E9-E07765993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6338A4D-BBEE-DBAB-E247-E546231B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Larger Distribution Companies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B7673-94CA-522F-55E3-DEB3E242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59" y="1123673"/>
            <a:ext cx="8119281" cy="50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8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7121</TotalTime>
  <Words>636</Words>
  <Application>Microsoft Office PowerPoint</Application>
  <PresentationFormat>Widescreen</PresentationFormat>
  <Paragraphs>101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Office Theme</vt:lpstr>
      <vt:lpstr>TaiRox Preconference Training </vt:lpstr>
      <vt:lpstr>Training Agenda</vt:lpstr>
      <vt:lpstr>SOX User Management and 2024 Security</vt:lpstr>
      <vt:lpstr>Fast User Migration</vt:lpstr>
      <vt:lpstr>Fast User Migration</vt:lpstr>
      <vt:lpstr>Fast User Deletion</vt:lpstr>
      <vt:lpstr>How Integrations Should Work</vt:lpstr>
      <vt:lpstr>Large Distribution Companies</vt:lpstr>
      <vt:lpstr>Larger Distribution Companies</vt:lpstr>
      <vt:lpstr>ACCU-DART Update</vt:lpstr>
      <vt:lpstr>Web Store Integration</vt:lpstr>
      <vt:lpstr>Pet Food Distributor</vt:lpstr>
      <vt:lpstr>Pet Food Distributor</vt:lpstr>
      <vt:lpstr>Solar Street Lamp Distributor</vt:lpstr>
      <vt:lpstr>Support: Licensing and Updates</vt:lpstr>
      <vt:lpstr>Support: What’s New in Install Check</vt:lpstr>
      <vt:lpstr>Support: Data Activation, READ-WHY-NEEDED</vt:lpstr>
      <vt:lpstr>Support: CRM &amp; Collections</vt:lpstr>
      <vt:lpstr>Support: Office 365 Email OAuth2, MS Graph</vt:lpstr>
      <vt:lpstr>Support: Diagnosing Email Problems</vt:lpstr>
      <vt:lpstr>TaiRox Products, What's New</vt:lpstr>
      <vt:lpstr>Training Agenda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468</cp:revision>
  <cp:lastPrinted>2015-02-16T21:05:54Z</cp:lastPrinted>
  <dcterms:created xsi:type="dcterms:W3CDTF">2010-07-06T18:35:00Z</dcterms:created>
  <dcterms:modified xsi:type="dcterms:W3CDTF">2024-03-22T20:12:51Z</dcterms:modified>
</cp:coreProperties>
</file>